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1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6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0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8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2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23C27-872D-C544-A832-0C60D1F2DABF}" type="datetimeFigureOut">
              <a:rPr lang="en-US" smtClean="0"/>
              <a:t>23/05/14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7F17-419B-A841-8BFE-EC8ED921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8101" y="101922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</a:rPr>
              <a:t>Het </a:t>
            </a:r>
            <a:r>
              <a:rPr lang="en-US" sz="5400" dirty="0" err="1" smtClean="0">
                <a:solidFill>
                  <a:schemeClr val="accent3">
                    <a:lumMod val="50000"/>
                  </a:schemeClr>
                </a:solidFill>
              </a:rPr>
              <a:t>gras</a:t>
            </a:r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</a:rPr>
              <a:t> is </a:t>
            </a:r>
            <a:r>
              <a:rPr lang="en-US" sz="5400" dirty="0" err="1" smtClean="0">
                <a:solidFill>
                  <a:schemeClr val="accent3">
                    <a:lumMod val="50000"/>
                  </a:schemeClr>
                </a:solidFill>
              </a:rPr>
              <a:t>altijd</a:t>
            </a:r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rgbClr val="CCFFCC"/>
                </a:solidFill>
              </a:rPr>
              <a:t>groener</a:t>
            </a:r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  <a:endParaRPr lang="en-US" sz="5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131"/>
            <a:ext cx="9144000" cy="30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2" y="1205859"/>
            <a:ext cx="2778147" cy="5240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86" y="1197616"/>
            <a:ext cx="2788988" cy="5261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77" y="2332299"/>
            <a:ext cx="2353826" cy="33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</Words>
  <Application>Microsoft Macintosh PowerPoint</Application>
  <PresentationFormat>On-screen Show (4:3)</PresentationFormat>
  <Paragraphs>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Het gras is altijd groener…</vt:lpstr>
      <vt:lpstr>PowerPoint Presentation</vt:lpstr>
      <vt:lpstr>App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 gras is altijd groener…</dc:title>
  <dc:subject/>
  <dc:creator>Ivor</dc:creator>
  <cp:keywords/>
  <dc:description/>
  <cp:lastModifiedBy>Ivor</cp:lastModifiedBy>
  <cp:revision>6</cp:revision>
  <dcterms:created xsi:type="dcterms:W3CDTF">2014-05-23T13:20:32Z</dcterms:created>
  <dcterms:modified xsi:type="dcterms:W3CDTF">2014-05-23T14:16:16Z</dcterms:modified>
  <cp:category/>
</cp:coreProperties>
</file>